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21C3E-8AD9-487E-BC3F-89BA83587400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FBAB0-4604-4DAC-B776-B5BD6F61D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5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FBAB0-4604-4DAC-B776-B5BD6F61D88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9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1377-1AED-4B5F-B73F-3D704C8909AF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3708-0056-4AC0-9735-CAA16246E399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0868-D73A-4D25-AC2B-FE9A739F66F2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02AE-F034-4BC7-BF68-BA6EF68032A5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CE6-9242-446D-A0CA-7283AFD16973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554D-7448-458C-9AC9-A30A9534FDC7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169-D64A-468E-88B7-6467AD9A4201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319E-887E-4B5E-B512-E4863E823572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8BB6-159E-450D-9B3C-EE5CE8BA7847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B323-79F8-469A-BBD7-3088327A51F5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1F9E-1FDD-4075-B161-071FFF76566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7112-4A54-497A-AAAF-9848B2316A7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D1A0-D89C-4571-B3D9-C34D7429D65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B792-FADF-4784-B4F6-38D48CA64489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9E96-4C9E-4DCC-BDB7-B7A81D1AE57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48A4-C730-426C-85A9-BDFA3BE44158}" type="datetime1">
              <a:rPr lang="en-US" smtClean="0"/>
              <a:t>11/5/2014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39A7-504A-44D8-9BF1-E396411496E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4248" y="2404534"/>
            <a:ext cx="8500056" cy="27431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«Электронного дневника»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1004" y="5147732"/>
            <a:ext cx="8203603" cy="1096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и провела:</a:t>
            </a:r>
          </a:p>
          <a:p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читель математики </a:t>
            </a:r>
            <a:r>
              <a:rPr lang="ru-RU" dirty="0" err="1" smtClean="0">
                <a:solidFill>
                  <a:srgbClr val="002060"/>
                </a:solidFill>
              </a:rPr>
              <a:t>Рыскина</a:t>
            </a:r>
            <a:r>
              <a:rPr lang="ru-RU" dirty="0" smtClean="0">
                <a:solidFill>
                  <a:srgbClr val="002060"/>
                </a:solidFill>
              </a:rPr>
              <a:t> М.В.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dirty="0" smtClean="0"/>
              <a:t>МБОУ "</a:t>
            </a:r>
            <a:r>
              <a:rPr lang="ru-RU" sz="1400" dirty="0" err="1" smtClean="0"/>
              <a:t>Инсарская</a:t>
            </a:r>
            <a:r>
              <a:rPr lang="ru-RU" sz="1400" dirty="0" smtClean="0"/>
              <a:t> СОШ №2"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9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«ОК»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70" y="1339403"/>
            <a:ext cx="9655281" cy="542844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Проверяем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312" y="1606796"/>
            <a:ext cx="7632711" cy="429130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Комментарий к заданию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1453846"/>
            <a:ext cx="8160745" cy="4588179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 rot="20234276">
            <a:off x="907651" y="4717013"/>
            <a:ext cx="1697563" cy="3050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Выходим на страницу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домашнего задания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36" y="1930400"/>
            <a:ext cx="8046966" cy="452421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 rot="13154757">
            <a:off x="4443406" y="3707226"/>
            <a:ext cx="1064524" cy="1674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Выставляем оценку.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Переходим к следующему ученику.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922" y="1951224"/>
            <a:ext cx="8727415" cy="490677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 rot="19339600">
            <a:off x="5512158" y="4332272"/>
            <a:ext cx="1043188" cy="103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Добавление файла к уроку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439" y="1405779"/>
            <a:ext cx="9178176" cy="516020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 rot="20900168">
            <a:off x="4434755" y="4803819"/>
            <a:ext cx="1081826" cy="1674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3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46221"/>
            <a:ext cx="9097731" cy="4895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Допустимые форматы файлов</a:t>
            </a:r>
            <a:r>
              <a:rPr lang="ru-RU" sz="4000" dirty="0" smtClean="0"/>
              <a:t>:</a:t>
            </a:r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en-US" sz="4000" i="1" dirty="0"/>
              <a:t>gif, jpg, </a:t>
            </a:r>
            <a:r>
              <a:rPr lang="en-US" sz="4000" i="1" dirty="0" err="1"/>
              <a:t>png</a:t>
            </a:r>
            <a:r>
              <a:rPr lang="en-US" sz="4000" i="1" dirty="0"/>
              <a:t>, </a:t>
            </a:r>
            <a:r>
              <a:rPr lang="en-US" sz="4000" i="1" dirty="0">
                <a:solidFill>
                  <a:srgbClr val="FF0000"/>
                </a:solidFill>
              </a:rPr>
              <a:t>zip</a:t>
            </a:r>
            <a:r>
              <a:rPr lang="en-US" sz="4000" i="1" dirty="0"/>
              <a:t>, </a:t>
            </a:r>
            <a:r>
              <a:rPr lang="en-US" sz="4000" i="1" dirty="0" err="1"/>
              <a:t>rar</a:t>
            </a:r>
            <a:r>
              <a:rPr lang="en-US" sz="4000" i="1" dirty="0"/>
              <a:t>, </a:t>
            </a:r>
            <a:endParaRPr lang="ru-RU" sz="4000" i="1" dirty="0" smtClean="0"/>
          </a:p>
          <a:p>
            <a:pPr marL="0" indent="0" algn="ctr"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doc </a:t>
            </a:r>
            <a:r>
              <a:rPr lang="en-US" sz="4000" i="1" dirty="0">
                <a:solidFill>
                  <a:srgbClr val="FF0000"/>
                </a:solidFill>
              </a:rPr>
              <a:t>(</a:t>
            </a:r>
            <a:r>
              <a:rPr lang="en-US" sz="4000" i="1" dirty="0" err="1">
                <a:solidFill>
                  <a:srgbClr val="FF0000"/>
                </a:solidFill>
              </a:rPr>
              <a:t>docx</a:t>
            </a:r>
            <a:r>
              <a:rPr lang="en-US" sz="4000" i="1" dirty="0">
                <a:solidFill>
                  <a:srgbClr val="FF0000"/>
                </a:solidFill>
              </a:rPr>
              <a:t>), </a:t>
            </a:r>
            <a:r>
              <a:rPr lang="en-US" sz="4000" i="1" dirty="0" err="1"/>
              <a:t>xls</a:t>
            </a:r>
            <a:r>
              <a:rPr lang="en-US" sz="4000" i="1" dirty="0"/>
              <a:t> (</a:t>
            </a:r>
            <a:r>
              <a:rPr lang="en-US" sz="4000" i="1" dirty="0" err="1"/>
              <a:t>xlsx</a:t>
            </a:r>
            <a:r>
              <a:rPr lang="en-US" sz="4000" i="1" dirty="0"/>
              <a:t>), </a:t>
            </a:r>
            <a:endParaRPr lang="ru-RU" sz="4000" i="1" dirty="0" smtClean="0"/>
          </a:p>
          <a:p>
            <a:pPr marL="0" indent="0" algn="ctr">
              <a:buNone/>
            </a:pPr>
            <a:r>
              <a:rPr lang="en-US" sz="4000" i="1" dirty="0" err="1" smtClean="0"/>
              <a:t>ppt</a:t>
            </a:r>
            <a:r>
              <a:rPr lang="en-US" sz="4000" i="1" dirty="0" smtClean="0"/>
              <a:t> </a:t>
            </a:r>
            <a:r>
              <a:rPr lang="en-US" sz="4000" i="1" dirty="0"/>
              <a:t>(</a:t>
            </a:r>
            <a:r>
              <a:rPr lang="en-US" sz="4000" i="1" dirty="0" err="1"/>
              <a:t>pptx</a:t>
            </a:r>
            <a:r>
              <a:rPr lang="en-US" sz="4000" i="1" dirty="0"/>
              <a:t>), pdf, txt</a:t>
            </a:r>
            <a:r>
              <a:rPr lang="en-US" sz="4000" dirty="0"/>
              <a:t>. </a:t>
            </a:r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28" y="403538"/>
            <a:ext cx="8596668" cy="626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Заходим в поурочное планирование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804" y="1330507"/>
            <a:ext cx="9831450" cy="552749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195" y="212308"/>
            <a:ext cx="8596668" cy="8457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Выбираем урок,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i="1" dirty="0" smtClean="0">
                <a:solidFill>
                  <a:srgbClr val="002060"/>
                </a:solidFill>
              </a:rPr>
              <a:t>редактировать домашнее задание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016" y="1270000"/>
            <a:ext cx="9513026" cy="534846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 rot="8794827">
            <a:off x="9633398" y="4056846"/>
            <a:ext cx="1030310" cy="180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214" y="188545"/>
            <a:ext cx="8596668" cy="84571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i="1" dirty="0">
                <a:solidFill>
                  <a:srgbClr val="002060"/>
                </a:solidFill>
              </a:rPr>
              <a:t>В</a:t>
            </a:r>
            <a:r>
              <a:rPr lang="ru-RU" sz="2800" i="1" dirty="0" smtClean="0">
                <a:solidFill>
                  <a:srgbClr val="002060"/>
                </a:solidFill>
              </a:rPr>
              <a:t>идимость в журналах» – «Показывать»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«Требуется проверка»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«Требуется файл с результатом»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790" y="1665980"/>
            <a:ext cx="9234764" cy="519202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 rot="654979">
            <a:off x="3394697" y="4600198"/>
            <a:ext cx="862884" cy="968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178066" y="5273510"/>
            <a:ext cx="973527" cy="1361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178067" y="5751118"/>
            <a:ext cx="973527" cy="1289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Прикрепить файлы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043" y="1308365"/>
            <a:ext cx="9067750" cy="5098121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918860" y="5409127"/>
            <a:ext cx="1167518" cy="1030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Найти необходимый файл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i="1" dirty="0" smtClean="0">
                <a:solidFill>
                  <a:srgbClr val="002060"/>
                </a:solidFill>
              </a:rPr>
              <a:t>Открыть</a:t>
            </a:r>
            <a:r>
              <a:rPr lang="ru-RU" dirty="0" smtClean="0">
                <a:solidFill>
                  <a:srgbClr val="002060"/>
                </a:solidFill>
              </a:rPr>
              <a:t>», «</a:t>
            </a:r>
            <a:r>
              <a:rPr lang="ru-RU" i="1" dirty="0" smtClean="0">
                <a:solidFill>
                  <a:srgbClr val="002060"/>
                </a:solidFill>
              </a:rPr>
              <a:t>Сохранить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109" y="2045162"/>
            <a:ext cx="6903701" cy="388143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39813" y="6110555"/>
            <a:ext cx="6297612" cy="365125"/>
          </a:xfrm>
        </p:spPr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 rot="13439943">
            <a:off x="4225582" y="4649096"/>
            <a:ext cx="1043189" cy="208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3439943">
            <a:off x="2859813" y="5941276"/>
            <a:ext cx="1043189" cy="200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874" y="514008"/>
            <a:ext cx="10480632" cy="5892479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378039" y="2859109"/>
            <a:ext cx="682581" cy="2962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115371">
            <a:off x="1085557" y="4060455"/>
            <a:ext cx="1267543" cy="3848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242" y="145961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Проверка домашнего задания.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i="1" dirty="0" smtClean="0">
                <a:solidFill>
                  <a:srgbClr val="002060"/>
                </a:solidFill>
              </a:rPr>
              <a:t>Редактировать эту задачу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60316"/>
            <a:ext cx="9830343" cy="552687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низ 5"/>
          <p:cNvSpPr/>
          <p:nvPr/>
        </p:nvSpPr>
        <p:spPr>
          <a:xfrm rot="3481704">
            <a:off x="9362939" y="4739429"/>
            <a:ext cx="309093" cy="11136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Открываем файл ученика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410" y="1444692"/>
            <a:ext cx="8500560" cy="477923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"Инсарская СОШ №2"</a:t>
            </a:r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 rot="19674911">
            <a:off x="1816282" y="5500096"/>
            <a:ext cx="1751527" cy="4776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200</Words>
  <Application>Microsoft Office PowerPoint</Application>
  <PresentationFormat>Широкоэкранный</PresentationFormat>
  <Paragraphs>37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Дистанционное обучение средствами «Электронного дневника» </vt:lpstr>
      <vt:lpstr>Заходим в поурочное планирование</vt:lpstr>
      <vt:lpstr>Выбираем урок,  «редактировать домашнее задание»</vt:lpstr>
      <vt:lpstr>«Видимость в журналах» – «Показывать» «Требуется проверка» «Требуется файл с результатом»</vt:lpstr>
      <vt:lpstr>Прикрепить файлы</vt:lpstr>
      <vt:lpstr>Найти необходимый файл «Открыть», «Сохранить»</vt:lpstr>
      <vt:lpstr>Презентация PowerPoint</vt:lpstr>
      <vt:lpstr>Проверка домашнего задания. «Редактировать эту задачу»</vt:lpstr>
      <vt:lpstr>Открываем файл ученика</vt:lpstr>
      <vt:lpstr>«ОК»</vt:lpstr>
      <vt:lpstr>Проверяем</vt:lpstr>
      <vt:lpstr>Комментарий к заданию</vt:lpstr>
      <vt:lpstr>Выходим на страницу  домашнего задания</vt:lpstr>
      <vt:lpstr>Выставляем оценку. Переходим к следующему ученику.</vt:lpstr>
      <vt:lpstr>Добавление файла к уроку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средствами Электронного дневника</dc:title>
  <dc:creator>Lenovo</dc:creator>
  <cp:lastModifiedBy>Lenovo</cp:lastModifiedBy>
  <cp:revision>8</cp:revision>
  <dcterms:created xsi:type="dcterms:W3CDTF">2014-11-05T15:17:23Z</dcterms:created>
  <dcterms:modified xsi:type="dcterms:W3CDTF">2014-11-05T17:20:22Z</dcterms:modified>
</cp:coreProperties>
</file>